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61"/>
  </p:notesMasterIdLst>
  <p:handoutMasterIdLst>
    <p:handoutMasterId r:id="rId62"/>
  </p:handoutMasterIdLst>
  <p:sldIdLst>
    <p:sldId id="281" r:id="rId5"/>
    <p:sldId id="473" r:id="rId6"/>
    <p:sldId id="474" r:id="rId7"/>
    <p:sldId id="381" r:id="rId8"/>
    <p:sldId id="475" r:id="rId9"/>
    <p:sldId id="476" r:id="rId10"/>
    <p:sldId id="477" r:id="rId11"/>
    <p:sldId id="478" r:id="rId12"/>
    <p:sldId id="479" r:id="rId13"/>
    <p:sldId id="480" r:id="rId14"/>
    <p:sldId id="481" r:id="rId15"/>
    <p:sldId id="514" r:id="rId16"/>
    <p:sldId id="516" r:id="rId17"/>
    <p:sldId id="517" r:id="rId18"/>
    <p:sldId id="518" r:id="rId19"/>
    <p:sldId id="520" r:id="rId20"/>
    <p:sldId id="521" r:id="rId21"/>
    <p:sldId id="482" r:id="rId22"/>
    <p:sldId id="485" r:id="rId23"/>
    <p:sldId id="483" r:id="rId24"/>
    <p:sldId id="487" r:id="rId25"/>
    <p:sldId id="488" r:id="rId26"/>
    <p:sldId id="489" r:id="rId27"/>
    <p:sldId id="49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515" r:id="rId41"/>
    <p:sldId id="519" r:id="rId42"/>
    <p:sldId id="522" r:id="rId43"/>
    <p:sldId id="504" r:id="rId44"/>
    <p:sldId id="505" r:id="rId45"/>
    <p:sldId id="506" r:id="rId46"/>
    <p:sldId id="507" r:id="rId47"/>
    <p:sldId id="508" r:id="rId48"/>
    <p:sldId id="509" r:id="rId49"/>
    <p:sldId id="510" r:id="rId50"/>
    <p:sldId id="511" r:id="rId51"/>
    <p:sldId id="512" r:id="rId52"/>
    <p:sldId id="513" r:id="rId53"/>
    <p:sldId id="526" r:id="rId54"/>
    <p:sldId id="523" r:id="rId55"/>
    <p:sldId id="524" r:id="rId56"/>
    <p:sldId id="525" r:id="rId57"/>
    <p:sldId id="527" r:id="rId58"/>
    <p:sldId id="528" r:id="rId59"/>
    <p:sldId id="49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5429" autoAdjust="0"/>
  </p:normalViewPr>
  <p:slideViewPr>
    <p:cSldViewPr snapToGrid="0">
      <p:cViewPr varScale="1">
        <p:scale>
          <a:sx n="77" d="100"/>
          <a:sy n="77" d="100"/>
        </p:scale>
        <p:origin x="675" y="48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03-May-24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03-May-24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6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73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57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2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82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21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646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605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210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1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37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23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26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61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45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04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36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32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89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7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06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61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24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61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75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1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98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Error: resource is not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56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Error: resource is not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3980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Error: resource is not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01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76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618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599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9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852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820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92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332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13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031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81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96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930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5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72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46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62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54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45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96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7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Database</a:t>
            </a:r>
            <a:br>
              <a:rPr lang="en-US" dirty="0"/>
            </a:br>
            <a:r>
              <a:rPr lang="en-US" dirty="0"/>
              <a:t>CloudFront</a:t>
            </a:r>
            <a:br>
              <a:rPr lang="en-US" dirty="0"/>
            </a:br>
            <a:r>
              <a:rPr lang="en-US" dirty="0"/>
              <a:t>Elastic Container Service</a:t>
            </a:r>
            <a:br>
              <a:rPr lang="en-US" dirty="0"/>
            </a:br>
            <a:r>
              <a:rPr lang="en-US" dirty="0"/>
              <a:t>App runner</a:t>
            </a:r>
            <a:br>
              <a:rPr lang="en-US" dirty="0"/>
            </a:br>
            <a:r>
              <a:rPr lang="en-US" dirty="0"/>
              <a:t>Lambda/API gateway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55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Create </a:t>
            </a:r>
            <a:r>
              <a:rPr lang="en-US" dirty="0" err="1"/>
              <a:t>ElastiCache</a:t>
            </a:r>
            <a:r>
              <a:rPr lang="en-US" dirty="0"/>
              <a:t> – Redis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A757A-040C-64D0-32B0-30E99D3BD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" y="1674210"/>
            <a:ext cx="9863797" cy="51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7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Connect to </a:t>
            </a:r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082FC-939E-29CE-3238-70A3AB205A70}"/>
              </a:ext>
            </a:extLst>
          </p:cNvPr>
          <p:cNvSpPr txBox="1"/>
          <p:nvPr/>
        </p:nvSpPr>
        <p:spPr>
          <a:xfrm>
            <a:off x="633046" y="2504049"/>
            <a:ext cx="1103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Private -&gt; create EC2 instance -&gt; </a:t>
            </a:r>
            <a:r>
              <a:rPr lang="en-US" dirty="0" err="1"/>
              <a:t>redis</a:t>
            </a:r>
            <a:r>
              <a:rPr lang="en-US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27460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13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CloudFrond</a:t>
            </a:r>
            <a:r>
              <a:rPr lang="en-US" dirty="0"/>
              <a:t> vs S3</a:t>
            </a:r>
          </a:p>
        </p:txBody>
      </p:sp>
    </p:spTree>
    <p:extLst>
      <p:ext uri="{BB962C8B-B14F-4D97-AF65-F5344CB8AC3E}">
        <p14:creationId xmlns:p14="http://schemas.microsoft.com/office/powerpoint/2010/main" val="349679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Create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22113-514C-13F9-98BB-DF21BD6C9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956" y="1399090"/>
            <a:ext cx="8430088" cy="54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45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Create item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CC130-8307-C010-9E58-F448E27A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7386"/>
            <a:ext cx="12192000" cy="48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91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Check item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D7A74-08F0-A082-A2DC-8F2294C5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00" y="1477597"/>
            <a:ext cx="9891932" cy="51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Route53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86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8F83D-1E87-8EA8-35AE-9B6B5BEF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384365-CFE9-6C9A-1DBA-B292B628E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DNS which translates the human friendly hostname into the machine IP address</a:t>
            </a:r>
          </a:p>
          <a:p>
            <a:r>
              <a:rPr lang="en-US" dirty="0"/>
              <a:t>Terminology</a:t>
            </a:r>
          </a:p>
          <a:p>
            <a:pPr lvl="1"/>
            <a:r>
              <a:rPr lang="en-US" dirty="0"/>
              <a:t>Domain registrar</a:t>
            </a:r>
          </a:p>
          <a:p>
            <a:pPr lvl="1"/>
            <a:r>
              <a:rPr lang="en-US" dirty="0"/>
              <a:t>Record: A, AAAA, CNAME, …</a:t>
            </a:r>
          </a:p>
          <a:p>
            <a:pPr lvl="1"/>
            <a:r>
              <a:rPr lang="en-US" dirty="0"/>
              <a:t>Zone file: contain record</a:t>
            </a:r>
          </a:p>
          <a:p>
            <a:pPr lvl="1"/>
            <a:r>
              <a:rPr lang="en-US" dirty="0"/>
              <a:t>Name server: resolve DNS queries</a:t>
            </a:r>
          </a:p>
        </p:txBody>
      </p:sp>
    </p:spTree>
    <p:extLst>
      <p:ext uri="{BB962C8B-B14F-4D97-AF65-F5344CB8AC3E}">
        <p14:creationId xmlns:p14="http://schemas.microsoft.com/office/powerpoint/2010/main" val="225102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34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CloudFront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81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CloudFrond</a:t>
            </a:r>
            <a:r>
              <a:rPr lang="en-US" dirty="0"/>
              <a:t> vs S3</a:t>
            </a:r>
          </a:p>
        </p:txBody>
      </p:sp>
    </p:spTree>
    <p:extLst>
      <p:ext uri="{BB962C8B-B14F-4D97-AF65-F5344CB8AC3E}">
        <p14:creationId xmlns:p14="http://schemas.microsoft.com/office/powerpoint/2010/main" val="101582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Create S3 bucket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6EA4D-9B97-1C62-078B-61D0FF6F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4411"/>
            <a:ext cx="12192000" cy="509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56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Upload file to S3 bucket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A2FAF-DBA6-B490-B01D-22C392C40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777" y="1541280"/>
            <a:ext cx="8836445" cy="53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66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Create CloudFront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7F8E4-1B9F-A1C8-43B5-194605FC7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36" y="1407945"/>
            <a:ext cx="8510191" cy="54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1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</a:t>
            </a:r>
            <a:r>
              <a:rPr lang="en-US"/>
              <a:t>Check result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671BA-D288-0333-7668-3474539B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575" y="1373861"/>
            <a:ext cx="6976114" cy="54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77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3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CloudFrond</a:t>
            </a:r>
            <a:r>
              <a:rPr lang="en-US" dirty="0"/>
              <a:t> vs S3</a:t>
            </a:r>
          </a:p>
        </p:txBody>
      </p:sp>
    </p:spTree>
    <p:extLst>
      <p:ext uri="{BB962C8B-B14F-4D97-AF65-F5344CB8AC3E}">
        <p14:creationId xmlns:p14="http://schemas.microsoft.com/office/powerpoint/2010/main" val="2379600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Create ECS cluster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91DC1-480C-FEEB-7080-9F173EDE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872" y="1377570"/>
            <a:ext cx="8130256" cy="54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9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73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Update ASG – Desire capacity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4B6AB-4CC3-3C22-C762-C18323FE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8301"/>
            <a:ext cx="12192000" cy="51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75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Check ECS container instances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E3B7D-A259-FAC8-8515-993C07F1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97" y="1455625"/>
            <a:ext cx="11362006" cy="54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1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Create ECS task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C1B60-586A-92B2-9F24-A613536D0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8" y="1526345"/>
            <a:ext cx="10354254" cy="531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30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Create SG for ALB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ADE51-B7A6-F9B6-F1C4-A56D749B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6006"/>
            <a:ext cx="12192000" cy="550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39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Create SG for ECS task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DB598-0793-C8A0-120A-D0C89C1E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" y="1441937"/>
            <a:ext cx="12192000" cy="54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50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Create ECS service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42892-2C97-A473-0581-C952AA9E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9366"/>
            <a:ext cx="12192000" cy="54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31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(5) Update security group for ALB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84DE-40F0-F6DF-60BC-F6EFF4E8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17" y="1313721"/>
            <a:ext cx="9230366" cy="554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0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(5) Check ECS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FF845-2AB5-1CCA-4108-CC7CE93A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6" y="1299571"/>
            <a:ext cx="10832592" cy="55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81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(5) Check ECS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FF845-2AB5-1CCA-4108-CC7CE93A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6" y="1299571"/>
            <a:ext cx="10832592" cy="5558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9CA996-036E-0DCE-0A64-DE0A35A9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9477"/>
            <a:ext cx="12192000" cy="57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71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(5) Check ECS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86CF0-D71A-86C4-0C66-35665214E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4" y="1342980"/>
            <a:ext cx="11812172" cy="55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4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Create RDS – </a:t>
            </a:r>
            <a:r>
              <a:rPr lang="en-US" dirty="0" err="1"/>
              <a:t>Mysql</a:t>
            </a:r>
            <a:r>
              <a:rPr lang="en-US" dirty="0"/>
              <a:t> option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A941E-9C68-3B00-9832-EF81783AC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289" y="1338327"/>
            <a:ext cx="7317543" cy="550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runner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35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CloudFrond</a:t>
            </a:r>
            <a:r>
              <a:rPr lang="en-US" dirty="0"/>
              <a:t> vs S3</a:t>
            </a:r>
          </a:p>
        </p:txBody>
      </p:sp>
    </p:spTree>
    <p:extLst>
      <p:ext uri="{BB962C8B-B14F-4D97-AF65-F5344CB8AC3E}">
        <p14:creationId xmlns:p14="http://schemas.microsoft.com/office/powerpoint/2010/main" val="2704890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Create App runner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C8F43-CCC3-1174-2E27-E847EC1F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" y="1525201"/>
            <a:ext cx="10053711" cy="53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87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Create App runner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234CD-D267-FE7E-6A0C-39BEA9480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1337"/>
            <a:ext cx="12192000" cy="55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3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Check result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51091-A4C7-647E-B170-C5371DB2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3001"/>
            <a:ext cx="12192000" cy="401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82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Lambda/Api gateway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62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CloudFrond</a:t>
            </a:r>
            <a:r>
              <a:rPr lang="en-US" dirty="0"/>
              <a:t> vs S3</a:t>
            </a:r>
          </a:p>
        </p:txBody>
      </p:sp>
    </p:spTree>
    <p:extLst>
      <p:ext uri="{BB962C8B-B14F-4D97-AF65-F5344CB8AC3E}">
        <p14:creationId xmlns:p14="http://schemas.microsoft.com/office/powerpoint/2010/main" val="100082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Create function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733C7-7C9C-9090-B96C-62B17567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49" y="1454397"/>
            <a:ext cx="9898966" cy="51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69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Create test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BA96A-9176-0D87-AF57-C3D57800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0959"/>
            <a:ext cx="12192000" cy="4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08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</a:t>
            </a:r>
            <a:r>
              <a:rPr lang="en-US"/>
              <a:t>) Test </a:t>
            </a:r>
            <a:r>
              <a:rPr lang="en-US" dirty="0"/>
              <a:t>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B5BDB-2DFB-130C-FD22-827C6CCB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100"/>
            <a:ext cx="12192000" cy="45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1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Create RDS – Modify public access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A79BA-01BC-5864-403E-BBCEBD2B4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D32D3-894B-7AE6-0BC2-5BE0800C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994"/>
            <a:ext cx="12192000" cy="52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91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Update handler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9221F-4A7D-A395-6C3E-34A3D2BA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2081"/>
            <a:ext cx="12192000" cy="42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88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Api gateway – Create REST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E994D-FE74-D519-FA65-A25F996F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858" y="1429843"/>
            <a:ext cx="8511548" cy="542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4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Api gateway – Create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C1AF7-4596-5687-E798-FE04164EB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38" y="1373734"/>
            <a:ext cx="8806988" cy="54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78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Api gateway – Create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C1AF7-4596-5687-E798-FE04164EB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38" y="1373734"/>
            <a:ext cx="8806988" cy="54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75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Api gateway – Deploy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17451-4500-34CD-BC24-CD486DC6B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733"/>
            <a:ext cx="12192000" cy="41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7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Api gateway – Check result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0A391-234C-8D25-EF59-E79EB5FC0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9646"/>
            <a:ext cx="12192000" cy="407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08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53EA-3E9E-06E6-BF5E-981C3410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16873-AB81-5FB0-4F15-7091B929E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Appsync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83899-2C33-4BB8-8B28-5B581EF7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30165-41C6-0534-9471-50CFB35B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A242D-C357-3ACD-162D-9F8142F1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6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Create RDS – Modify public access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24108-0B16-24DC-925E-CF7B8BFA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055" y="1345983"/>
            <a:ext cx="8276470" cy="55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0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Connect to 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EEE40-A987-F9F0-9FD1-F9379AD5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81" y="1288298"/>
            <a:ext cx="8833155" cy="55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5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ADE-2E9E-0144-0483-D74E1BC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</a:t>
            </a:r>
            <a:r>
              <a:rPr lang="en-US"/>
              <a:t>Create table in </a:t>
            </a:r>
            <a:r>
              <a:rPr lang="en-US" dirty="0"/>
              <a:t>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349A-17D0-79BF-DE81-C8AD7B2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6195B-D931-320B-FC94-9E425FE42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8216"/>
            <a:ext cx="12192000" cy="50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6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0CC2-E720-2E96-585A-E6700849D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0797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2590</TotalTime>
  <Words>453</Words>
  <Application>Microsoft Office PowerPoint</Application>
  <PresentationFormat>Widescreen</PresentationFormat>
  <Paragraphs>166</Paragraphs>
  <Slides>56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Avenir Next LT Pro</vt:lpstr>
      <vt:lpstr>Calibri</vt:lpstr>
      <vt:lpstr>AccentBoxVTI</vt:lpstr>
      <vt:lpstr>Database CloudFront Elastic Container Service App runner Lambda/API gateway</vt:lpstr>
      <vt:lpstr>RDS</vt:lpstr>
      <vt:lpstr>Hands-on</vt:lpstr>
      <vt:lpstr>(1) Create RDS – Mysql option</vt:lpstr>
      <vt:lpstr>(1) Create RDS – Modify public access</vt:lpstr>
      <vt:lpstr>(1) Create RDS – Modify public access</vt:lpstr>
      <vt:lpstr>(2) Connect to RDS</vt:lpstr>
      <vt:lpstr>(3) Create table in RDS</vt:lpstr>
      <vt:lpstr>ElastiCache</vt:lpstr>
      <vt:lpstr>Hands-on</vt:lpstr>
      <vt:lpstr>(1) Create ElastiCache – Redis type</vt:lpstr>
      <vt:lpstr>(2) Connect to ElastiCache</vt:lpstr>
      <vt:lpstr>DynamoDB</vt:lpstr>
      <vt:lpstr>Hands-on</vt:lpstr>
      <vt:lpstr>(1) Create table</vt:lpstr>
      <vt:lpstr>(2) Create item</vt:lpstr>
      <vt:lpstr>(2) Check item</vt:lpstr>
      <vt:lpstr>Route53</vt:lpstr>
      <vt:lpstr>Domain name system</vt:lpstr>
      <vt:lpstr>Hands-on</vt:lpstr>
      <vt:lpstr>CloudFront</vt:lpstr>
      <vt:lpstr>Hands-on</vt:lpstr>
      <vt:lpstr>(1) Create S3 bucket</vt:lpstr>
      <vt:lpstr>(1) Upload file to S3 bucket</vt:lpstr>
      <vt:lpstr>(2) Create CloudFront</vt:lpstr>
      <vt:lpstr>(3) Check result</vt:lpstr>
      <vt:lpstr>ECS</vt:lpstr>
      <vt:lpstr>Hands-on</vt:lpstr>
      <vt:lpstr>(1) Create ECS cluster</vt:lpstr>
      <vt:lpstr>(2) Update ASG – Desire capacity</vt:lpstr>
      <vt:lpstr>(2) Check ECS container instances</vt:lpstr>
      <vt:lpstr>(3) Create ECS task</vt:lpstr>
      <vt:lpstr>(4) Create SG for ALB</vt:lpstr>
      <vt:lpstr>(4) Create SG for ECS task</vt:lpstr>
      <vt:lpstr>(5) Create ECS service</vt:lpstr>
      <vt:lpstr>(5) Update security group for ALB</vt:lpstr>
      <vt:lpstr>(5) Check ECS</vt:lpstr>
      <vt:lpstr>(5) Check ECS</vt:lpstr>
      <vt:lpstr>(5) Check ECS</vt:lpstr>
      <vt:lpstr>App runner</vt:lpstr>
      <vt:lpstr>Hands-on</vt:lpstr>
      <vt:lpstr>(1) Create App runner</vt:lpstr>
      <vt:lpstr>(1) Create App runner</vt:lpstr>
      <vt:lpstr>(2) Check result</vt:lpstr>
      <vt:lpstr>Lambda/Api gateway</vt:lpstr>
      <vt:lpstr>Hands-on</vt:lpstr>
      <vt:lpstr>(1) Create function</vt:lpstr>
      <vt:lpstr>(2) Create test event</vt:lpstr>
      <vt:lpstr>(2) Test event</vt:lpstr>
      <vt:lpstr>(3) Update handler</vt:lpstr>
      <vt:lpstr>(3) Api gateway – Create REST API</vt:lpstr>
      <vt:lpstr>(3) Api gateway – Create method</vt:lpstr>
      <vt:lpstr>(3) Api gateway – Create method</vt:lpstr>
      <vt:lpstr>(5) Api gateway – Deploy API</vt:lpstr>
      <vt:lpstr>(5) Api gateway – Check result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Cloud Computing and AWS</dc:title>
  <dc:creator>Nguyễn Bá Quân</dc:creator>
  <cp:lastModifiedBy>Nguyễn Bá Quân</cp:lastModifiedBy>
  <cp:revision>21</cp:revision>
  <dcterms:created xsi:type="dcterms:W3CDTF">2024-04-07T16:30:33Z</dcterms:created>
  <dcterms:modified xsi:type="dcterms:W3CDTF">2024-05-03T16:48:28Z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